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96" r:id="rId1"/>
  </p:sldMasterIdLst>
  <p:notesMasterIdLst>
    <p:notesMasterId r:id="rId2"/>
  </p:notesMasterIdLst>
  <p:sldIdLst>
    <p:sldId id="316" r:id="rId3"/>
    <p:sldId id="317" r:id="rId4"/>
    <p:sldId id="318" r:id="rId5"/>
    <p:sldId id="319" r:id="rId6"/>
    <p:sldId id="320" r:id="rId7"/>
    <p:sldId id="321" r:id="rId8"/>
    <p:sldId id="322" r:id="rId9"/>
    <p:sldId id="323" r:id="rId10"/>
    <p:sldId id="324" r:id="rId11"/>
    <p:sldId id="325" r:id="rId12"/>
    <p:sldId id="326" r:id="rId13"/>
    <p:sldId id="327" r:id="rId14"/>
    <p:sldId id="328" r:id="rId15"/>
    <p:sldId id="329" r:id="rId16"/>
  </p:sldIdLst>
  <p:sldSz type="screen4x3" cy="6858000" cx="9144000"/>
  <p:notesSz cx="6858000" cy="9144000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tableStyles" Target="tableStyles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8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8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8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indent="0" mar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90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9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59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54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indent="0" mar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5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65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59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60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6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66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6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6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6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6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6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67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3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63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3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67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7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7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7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67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4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64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4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64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4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5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65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3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3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64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4572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/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t>The Essence of </a:t>
            </a:r>
            <a:br>
              <a:rPr altLang="ta" lang="en-US"/>
            </a:br>
            <a:r>
              <a:t>Gandhian Life-Style</a:t>
            </a:r>
            <a:endParaRPr altLang="en-US" lang="zh-CN"/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t>Gandhi Peace Foundation (GPF)</a:t>
            </a:r>
          </a:p>
        </p:txBody>
      </p:sp>
      <p:pic>
        <p:nvPicPr>
          <p:cNvPr id="2097152" name="Picture 3" descr="gpf_logo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1528802">
            <a:off x="3638604" y="323772"/>
            <a:ext cx="2115392" cy="1810455"/>
          </a:xfrm>
          <a:prstGeom prst="rect"/>
        </p:spPr>
      </p:pic>
      <p:sp>
        <p:nvSpPr>
          <p:cNvPr id="1048588" name="TextBox 4"/>
          <p:cNvSpPr txBox="1"/>
          <p:nvPr/>
        </p:nvSpPr>
        <p:spPr>
          <a:xfrm>
            <a:off x="457200" y="6126480"/>
            <a:ext cx="3865732" cy="231140"/>
          </a:xfrm>
          <a:prstGeom prst="rect"/>
          <a:noFill/>
        </p:spPr>
        <p:txBody>
          <a:bodyPr wrap="none">
            <a:spAutoFit/>
          </a:bodyPr>
          <a:p>
            <a:pPr algn="l"/>
            <a:r>
              <a:rPr sz="1000"/>
              <a:t>www.gpfmadras.org | gpfchennai@gmail.com | +91 9962860350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/>
      </p:grpSpPr>
      <p:sp>
        <p:nvSpPr>
          <p:cNvPr id="104859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5455"/>
          </a:bodyPr>
          <a:p>
            <a:r>
              <a:t>Foundation of Gandhian Life-Style</a:t>
            </a:r>
          </a:p>
        </p:txBody>
      </p:sp>
      <p:sp>
        <p:nvSpPr>
          <p:cNvPr id="104859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t>Truth (Satya) and Non-Violence (Ahimsa) are the foundation</a:t>
            </a:r>
          </a:p>
          <a:p>
            <a:r>
              <a:t>Life as moral experiment</a:t>
            </a:r>
          </a:p>
          <a:p>
            <a:r>
              <a:t>Unity of thought, word, and action</a:t>
            </a:r>
          </a:p>
          <a:p>
            <a:r>
              <a:t>Personal transformation leads to social change</a:t>
            </a:r>
          </a:p>
        </p:txBody>
      </p:sp>
      <p:pic>
        <p:nvPicPr>
          <p:cNvPr id="2097153" name="Picture 3" descr="gpf_logo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229600" y="91440"/>
            <a:ext cx="731520" cy="731520"/>
          </a:xfrm>
          <a:prstGeom prst="rect"/>
        </p:spPr>
      </p:pic>
      <p:sp>
        <p:nvSpPr>
          <p:cNvPr id="1048596" name="TextBox 4"/>
          <p:cNvSpPr txBox="1"/>
          <p:nvPr/>
        </p:nvSpPr>
        <p:spPr>
          <a:xfrm>
            <a:off x="457200" y="6126480"/>
            <a:ext cx="3865732" cy="231140"/>
          </a:xfrm>
          <a:prstGeom prst="rect"/>
          <a:noFill/>
        </p:spPr>
        <p:txBody>
          <a:bodyPr wrap="none">
            <a:spAutoFit/>
          </a:bodyPr>
          <a:p>
            <a:pPr algn="l"/>
            <a:r>
              <a:rPr sz="1000"/>
              <a:t>www.gpfmadras.org | gpfchennai@gmail.com | +91 9962860350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/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Truth as the Supreme Value</a:t>
            </a:r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t>Truth is God, God is Truth</a:t>
            </a:r>
          </a:p>
          <a:p>
            <a:r>
              <a:t>Living according to conscience</a:t>
            </a:r>
          </a:p>
          <a:p>
            <a:r>
              <a:t>Honesty in thought and action</a:t>
            </a:r>
          </a:p>
          <a:p>
            <a:r>
              <a:t>Courage to suffer for truth</a:t>
            </a:r>
          </a:p>
        </p:txBody>
      </p:sp>
      <p:pic>
        <p:nvPicPr>
          <p:cNvPr id="2097154" name="Picture 3" descr="gpf_logo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229600" y="91440"/>
            <a:ext cx="731520" cy="731520"/>
          </a:xfrm>
          <a:prstGeom prst="rect"/>
        </p:spPr>
      </p:pic>
      <p:sp>
        <p:nvSpPr>
          <p:cNvPr id="1048599" name="TextBox 4"/>
          <p:cNvSpPr txBox="1"/>
          <p:nvPr/>
        </p:nvSpPr>
        <p:spPr>
          <a:xfrm>
            <a:off x="457200" y="6126480"/>
            <a:ext cx="3865732" cy="231140"/>
          </a:xfrm>
          <a:prstGeom prst="rect"/>
          <a:noFill/>
        </p:spPr>
        <p:txBody>
          <a:bodyPr wrap="none">
            <a:spAutoFit/>
          </a:bodyPr>
          <a:p>
            <a:pPr algn="l"/>
            <a:r>
              <a:rPr sz="1000"/>
              <a:t>www.gpfmadras.org | gpfchennai@gmail.com | +91 9962860350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/>
      </p:grpSpPr>
      <p:sp>
        <p:nvSpPr>
          <p:cNvPr id="104860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Non-Violence as Strength</a:t>
            </a:r>
          </a:p>
        </p:txBody>
      </p:sp>
      <p:sp>
        <p:nvSpPr>
          <p:cNvPr id="1048601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t>Ahimsa is moral courage, not weakness</a:t>
            </a:r>
          </a:p>
          <a:p>
            <a:r>
              <a:t>Control over anger and hatred</a:t>
            </a:r>
          </a:p>
          <a:p>
            <a:r>
              <a:t>Love as transforming power</a:t>
            </a:r>
          </a:p>
          <a:p>
            <a:r>
              <a:t>Peaceful resistance to injustice</a:t>
            </a:r>
          </a:p>
        </p:txBody>
      </p:sp>
      <p:pic>
        <p:nvPicPr>
          <p:cNvPr id="2097155" name="Picture 3" descr="gpf_logo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229600" y="91440"/>
            <a:ext cx="731520" cy="731520"/>
          </a:xfrm>
          <a:prstGeom prst="rect"/>
        </p:spPr>
      </p:pic>
      <p:sp>
        <p:nvSpPr>
          <p:cNvPr id="1048602" name="TextBox 4"/>
          <p:cNvSpPr txBox="1"/>
          <p:nvPr/>
        </p:nvSpPr>
        <p:spPr>
          <a:xfrm>
            <a:off x="457200" y="6126480"/>
            <a:ext cx="3865732" cy="231140"/>
          </a:xfrm>
          <a:prstGeom prst="rect"/>
          <a:noFill/>
        </p:spPr>
        <p:txBody>
          <a:bodyPr wrap="none">
            <a:spAutoFit/>
          </a:bodyPr>
          <a:p>
            <a:pPr algn="l"/>
            <a:r>
              <a:rPr sz="1000"/>
              <a:t>www.gpfmadras.org | gpfchennai@gmail.com | +91 9962860350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/>
      </p:grpSpPr>
      <p:sp>
        <p:nvSpPr>
          <p:cNvPr id="104860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Unity of Means and Ends</a:t>
            </a:r>
          </a:p>
        </p:txBody>
      </p:sp>
      <p:sp>
        <p:nvSpPr>
          <p:cNvPr id="104860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t>Pure ends need pure means</a:t>
            </a:r>
          </a:p>
          <a:p>
            <a:r>
              <a:t>Unethical methods destroy noble goals</a:t>
            </a:r>
          </a:p>
          <a:p>
            <a:r>
              <a:t>Integrity in public and private life</a:t>
            </a:r>
          </a:p>
          <a:p>
            <a:r>
              <a:t>Moral discipline in action</a:t>
            </a:r>
          </a:p>
        </p:txBody>
      </p:sp>
      <p:pic>
        <p:nvPicPr>
          <p:cNvPr id="2097156" name="Picture 3" descr="gpf_logo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229600" y="91440"/>
            <a:ext cx="731520" cy="731520"/>
          </a:xfrm>
          <a:prstGeom prst="rect"/>
        </p:spPr>
      </p:pic>
      <p:sp>
        <p:nvSpPr>
          <p:cNvPr id="1048605" name="TextBox 4"/>
          <p:cNvSpPr txBox="1"/>
          <p:nvPr/>
        </p:nvSpPr>
        <p:spPr>
          <a:xfrm>
            <a:off x="457200" y="6126480"/>
            <a:ext cx="3865732" cy="231140"/>
          </a:xfrm>
          <a:prstGeom prst="rect"/>
          <a:noFill/>
        </p:spPr>
        <p:txBody>
          <a:bodyPr wrap="none">
            <a:spAutoFit/>
          </a:bodyPr>
          <a:p>
            <a:pPr algn="l"/>
            <a:r>
              <a:rPr sz="1000"/>
              <a:t>www.gpfmadras.org | gpfchennai@gmail.com | +91 9962860350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/>
      </p:grpSpPr>
      <p:sp>
        <p:nvSpPr>
          <p:cNvPr id="104860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7727"/>
          </a:bodyPr>
          <a:p>
            <a:r>
              <a:t>Simple Living and Self-Discipline</a:t>
            </a:r>
          </a:p>
        </p:txBody>
      </p:sp>
      <p:sp>
        <p:nvSpPr>
          <p:cNvPr id="104860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t>Minimum needs, maximum inner freedom</a:t>
            </a:r>
          </a:p>
          <a:p>
            <a:r>
              <a:t>Khadi and self-reliance</a:t>
            </a:r>
          </a:p>
          <a:p>
            <a:r>
              <a:t>Control over desires</a:t>
            </a:r>
          </a:p>
          <a:p>
            <a:r>
              <a:t>Balanced food and habits</a:t>
            </a:r>
          </a:p>
        </p:txBody>
      </p:sp>
      <p:pic>
        <p:nvPicPr>
          <p:cNvPr id="2097157" name="Picture 3" descr="gpf_logo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229600" y="91440"/>
            <a:ext cx="731520" cy="731520"/>
          </a:xfrm>
          <a:prstGeom prst="rect"/>
        </p:spPr>
      </p:pic>
      <p:sp>
        <p:nvSpPr>
          <p:cNvPr id="1048608" name="TextBox 4"/>
          <p:cNvSpPr txBox="1"/>
          <p:nvPr/>
        </p:nvSpPr>
        <p:spPr>
          <a:xfrm>
            <a:off x="457200" y="6126480"/>
            <a:ext cx="3865732" cy="231140"/>
          </a:xfrm>
          <a:prstGeom prst="rect"/>
          <a:noFill/>
        </p:spPr>
        <p:txBody>
          <a:bodyPr wrap="none">
            <a:spAutoFit/>
          </a:bodyPr>
          <a:p>
            <a:pPr algn="l"/>
            <a:r>
              <a:rPr sz="1000"/>
              <a:t>www.gpfmadras.org | gpfchennai@gmail.com | +91 9962860350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/>
      </p:grpSpPr>
      <p:sp>
        <p:nvSpPr>
          <p:cNvPr id="104860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Dignity of Labour</a:t>
            </a:r>
          </a:p>
        </p:txBody>
      </p:sp>
      <p:sp>
        <p:nvSpPr>
          <p:cNvPr id="1048610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t>Bread labour for everyone</a:t>
            </a:r>
          </a:p>
          <a:p>
            <a:r>
              <a:t>Respect for manual work</a:t>
            </a:r>
          </a:p>
          <a:p>
            <a:r>
              <a:t>Equality and humility</a:t>
            </a:r>
          </a:p>
          <a:p>
            <a:r>
              <a:t>Spinning as symbol of self-reliance</a:t>
            </a:r>
          </a:p>
        </p:txBody>
      </p:sp>
      <p:pic>
        <p:nvPicPr>
          <p:cNvPr id="2097158" name="Picture 3" descr="gpf_logo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229600" y="91440"/>
            <a:ext cx="731520" cy="731520"/>
          </a:xfrm>
          <a:prstGeom prst="rect"/>
        </p:spPr>
      </p:pic>
      <p:sp>
        <p:nvSpPr>
          <p:cNvPr id="1048611" name="TextBox 4"/>
          <p:cNvSpPr txBox="1"/>
          <p:nvPr/>
        </p:nvSpPr>
        <p:spPr>
          <a:xfrm>
            <a:off x="457200" y="6126480"/>
            <a:ext cx="8229600" cy="274320"/>
          </a:xfrm>
          <a:prstGeom prst="rect"/>
          <a:noFill/>
        </p:spPr>
        <p:txBody>
          <a:bodyPr wrap="none">
            <a:spAutoFit/>
          </a:bodyPr>
          <a:p>
            <a:pPr algn="l"/>
            <a:r>
              <a:rPr sz="1000"/>
              <a:t>www.gpfmadras.org | gpfchennai@gmail.com | +91 9962860350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/>
      </p:grpSpPr>
      <p:sp>
        <p:nvSpPr>
          <p:cNvPr id="104861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Swadeshi and Trusteeship</a:t>
            </a:r>
          </a:p>
        </p:txBody>
      </p:sp>
      <p:sp>
        <p:nvSpPr>
          <p:cNvPr id="104861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t>Service begins locally</a:t>
            </a:r>
          </a:p>
          <a:p>
            <a:r>
              <a:t>Self-reliant communities</a:t>
            </a:r>
          </a:p>
          <a:p>
            <a:r>
              <a:t>Wealth as social trust</a:t>
            </a:r>
          </a:p>
          <a:p>
            <a:r>
              <a:t>Responsibility over possession</a:t>
            </a:r>
          </a:p>
        </p:txBody>
      </p:sp>
      <p:pic>
        <p:nvPicPr>
          <p:cNvPr id="2097159" name="Picture 3" descr="gpf_logo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229600" y="91440"/>
            <a:ext cx="731520" cy="731520"/>
          </a:xfrm>
          <a:prstGeom prst="rect"/>
        </p:spPr>
      </p:pic>
      <p:sp>
        <p:nvSpPr>
          <p:cNvPr id="1048614" name="TextBox 4"/>
          <p:cNvSpPr txBox="1"/>
          <p:nvPr/>
        </p:nvSpPr>
        <p:spPr>
          <a:xfrm>
            <a:off x="457200" y="6126480"/>
            <a:ext cx="8229600" cy="274320"/>
          </a:xfrm>
          <a:prstGeom prst="rect"/>
          <a:noFill/>
        </p:spPr>
        <p:txBody>
          <a:bodyPr wrap="none">
            <a:spAutoFit/>
          </a:bodyPr>
          <a:p>
            <a:pPr algn="l"/>
            <a:r>
              <a:rPr sz="1000"/>
              <a:t>www.gpfmadras.org | gpfchennai@gmail.com | +91 9962860350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/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Sarvodaya – Welfare of All</a:t>
            </a:r>
          </a:p>
        </p:txBody>
      </p:sp>
      <p:sp>
        <p:nvSpPr>
          <p:cNvPr id="1048616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t>Upliftment of the weakest</a:t>
            </a:r>
          </a:p>
          <a:p>
            <a:r>
              <a:t>Good of one linked to good of all</a:t>
            </a:r>
          </a:p>
          <a:p>
            <a:r>
              <a:t>Social harmony and cooperation</a:t>
            </a:r>
          </a:p>
          <a:p>
            <a:r>
              <a:t>Justice and compassion</a:t>
            </a:r>
          </a:p>
        </p:txBody>
      </p:sp>
      <p:pic>
        <p:nvPicPr>
          <p:cNvPr id="2097160" name="Picture 3" descr="gpf_logo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229600" y="91440"/>
            <a:ext cx="731520" cy="731520"/>
          </a:xfrm>
          <a:prstGeom prst="rect"/>
        </p:spPr>
      </p:pic>
      <p:sp>
        <p:nvSpPr>
          <p:cNvPr id="1048617" name="TextBox 4"/>
          <p:cNvSpPr txBox="1"/>
          <p:nvPr/>
        </p:nvSpPr>
        <p:spPr>
          <a:xfrm>
            <a:off x="457200" y="6126480"/>
            <a:ext cx="8229600" cy="274320"/>
          </a:xfrm>
          <a:prstGeom prst="rect"/>
          <a:noFill/>
        </p:spPr>
        <p:txBody>
          <a:bodyPr wrap="none">
            <a:spAutoFit/>
          </a:bodyPr>
          <a:p>
            <a:pPr algn="l"/>
            <a:r>
              <a:rPr sz="1000"/>
              <a:t>www.gpfmadras.org | gpfchennai@gmail.com | +91 9962860350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/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Religion and Education</a:t>
            </a:r>
          </a:p>
        </p:txBody>
      </p:sp>
      <p:sp>
        <p:nvSpPr>
          <p:cNvPr id="104861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t>Religion as ethical living</a:t>
            </a:r>
          </a:p>
          <a:p>
            <a:r>
              <a:t>Respect for all faiths</a:t>
            </a:r>
          </a:p>
          <a:p>
            <a:r>
              <a:t>Character-based education</a:t>
            </a:r>
          </a:p>
          <a:p>
            <a:r>
              <a:t>Service as spirituality</a:t>
            </a:r>
          </a:p>
        </p:txBody>
      </p:sp>
      <p:pic>
        <p:nvPicPr>
          <p:cNvPr id="2097161" name="Picture 3" descr="gpf_logo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229600" y="91440"/>
            <a:ext cx="731520" cy="731520"/>
          </a:xfrm>
          <a:prstGeom prst="rect"/>
        </p:spPr>
      </p:pic>
      <p:sp>
        <p:nvSpPr>
          <p:cNvPr id="1048620" name="TextBox 4"/>
          <p:cNvSpPr txBox="1"/>
          <p:nvPr/>
        </p:nvSpPr>
        <p:spPr>
          <a:xfrm>
            <a:off x="457200" y="6126480"/>
            <a:ext cx="8229600" cy="274320"/>
          </a:xfrm>
          <a:prstGeom prst="rect"/>
          <a:noFill/>
        </p:spPr>
        <p:txBody>
          <a:bodyPr wrap="none">
            <a:spAutoFit/>
          </a:bodyPr>
          <a:p>
            <a:pPr algn="l"/>
            <a:r>
              <a:rPr sz="1000"/>
              <a:t>www.gpfmadras.org | gpfchennai@gmail.com | +91 9962860350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/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Environmental Responsibility</a:t>
            </a:r>
          </a:p>
        </p:txBody>
      </p:sp>
      <p:sp>
        <p:nvSpPr>
          <p:cNvPr id="104862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t>Respect for nature</a:t>
            </a:r>
          </a:p>
          <a:p>
            <a:r>
              <a:t>Moderation in consumption</a:t>
            </a:r>
          </a:p>
          <a:p>
            <a:r>
              <a:t>Sustainable living</a:t>
            </a:r>
          </a:p>
          <a:p>
            <a:r>
              <a:t>Opposition to greed</a:t>
            </a:r>
          </a:p>
        </p:txBody>
      </p:sp>
      <p:pic>
        <p:nvPicPr>
          <p:cNvPr id="2097162" name="Picture 3" descr="gpf_logo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229600" y="91440"/>
            <a:ext cx="731520" cy="731520"/>
          </a:xfrm>
          <a:prstGeom prst="rect"/>
        </p:spPr>
      </p:pic>
      <p:sp>
        <p:nvSpPr>
          <p:cNvPr id="1048623" name="TextBox 4"/>
          <p:cNvSpPr txBox="1"/>
          <p:nvPr/>
        </p:nvSpPr>
        <p:spPr>
          <a:xfrm>
            <a:off x="457200" y="6126480"/>
            <a:ext cx="8229600" cy="274320"/>
          </a:xfrm>
          <a:prstGeom prst="rect"/>
          <a:noFill/>
        </p:spPr>
        <p:txBody>
          <a:bodyPr wrap="none">
            <a:spAutoFit/>
          </a:bodyPr>
          <a:p>
            <a:pPr algn="l"/>
            <a:r>
              <a:rPr sz="1000"/>
              <a:t>www.gpfmadras.org | gpfchennai@gmail.com | +91 9962860350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/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Satyagraha – Truth in Action</a:t>
            </a:r>
          </a:p>
        </p:txBody>
      </p:sp>
      <p:sp>
        <p:nvSpPr>
          <p:cNvPr id="104862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t>Non-violent resistance</a:t>
            </a:r>
          </a:p>
          <a:p>
            <a:r>
              <a:t>Self-suffering for justice</a:t>
            </a:r>
          </a:p>
          <a:p>
            <a:r>
              <a:t>Moral persuasion</a:t>
            </a:r>
          </a:p>
          <a:p>
            <a:r>
              <a:t>Fearless commitment to truth</a:t>
            </a:r>
          </a:p>
        </p:txBody>
      </p:sp>
      <p:pic>
        <p:nvPicPr>
          <p:cNvPr id="2097163" name="Picture 3" descr="gpf_logo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229600" y="91440"/>
            <a:ext cx="731520" cy="731520"/>
          </a:xfrm>
          <a:prstGeom prst="rect"/>
        </p:spPr>
      </p:pic>
      <p:sp>
        <p:nvSpPr>
          <p:cNvPr id="1048626" name="TextBox 4"/>
          <p:cNvSpPr txBox="1"/>
          <p:nvPr/>
        </p:nvSpPr>
        <p:spPr>
          <a:xfrm>
            <a:off x="457200" y="6126480"/>
            <a:ext cx="8229600" cy="274320"/>
          </a:xfrm>
          <a:prstGeom prst="rect"/>
          <a:noFill/>
        </p:spPr>
        <p:txBody>
          <a:bodyPr wrap="none">
            <a:spAutoFit/>
          </a:bodyPr>
          <a:p>
            <a:pPr algn="l"/>
            <a:r>
              <a:rPr sz="1000"/>
              <a:t>www.gpfmadras.org | gpfchennai@gmail.com | +91 9962860350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/>
      </p:grpSpPr>
      <p:sp>
        <p:nvSpPr>
          <p:cNvPr id="104862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Inspirational Quotes</a:t>
            </a:r>
          </a:p>
        </p:txBody>
      </p:sp>
      <p:sp>
        <p:nvSpPr>
          <p:cNvPr id="104862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t>“My life is my message.”</a:t>
            </a:r>
          </a:p>
          <a:p>
            <a:r>
              <a:t>“Be the change you wish to see in the world.”</a:t>
            </a:r>
          </a:p>
          <a:p>
            <a:r>
              <a:t>“The earth provides enough for need, not for greed.”</a:t>
            </a:r>
          </a:p>
          <a:p>
            <a:r>
              <a:t>“The best way to find yourself is to lose yourself in service.”</a:t>
            </a:r>
          </a:p>
        </p:txBody>
      </p:sp>
      <p:pic>
        <p:nvPicPr>
          <p:cNvPr id="2097164" name="Picture 3" descr="gpf_logo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229600" y="91440"/>
            <a:ext cx="731520" cy="731520"/>
          </a:xfrm>
          <a:prstGeom prst="rect"/>
        </p:spPr>
      </p:pic>
      <p:sp>
        <p:nvSpPr>
          <p:cNvPr id="1048629" name="TextBox 4"/>
          <p:cNvSpPr txBox="1"/>
          <p:nvPr/>
        </p:nvSpPr>
        <p:spPr>
          <a:xfrm>
            <a:off x="457200" y="6126480"/>
            <a:ext cx="8229600" cy="274320"/>
          </a:xfrm>
          <a:prstGeom prst="rect"/>
          <a:noFill/>
        </p:spPr>
        <p:txBody>
          <a:bodyPr wrap="none">
            <a:spAutoFit/>
          </a:bodyPr>
          <a:p>
            <a:pPr algn="l"/>
            <a:r>
              <a:rPr sz="1000"/>
              <a:t>www.gpfmadras.org | gpfchennai@gmail.com | +91 9962860350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/>
      </p:grpSpPr>
      <p:sp>
        <p:nvSpPr>
          <p:cNvPr id="104863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Conclusion</a:t>
            </a:r>
          </a:p>
        </p:txBody>
      </p:sp>
      <p:sp>
        <p:nvSpPr>
          <p:cNvPr id="1048631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t>Gandhian life-style is a way of living</a:t>
            </a:r>
          </a:p>
          <a:p>
            <a:r>
              <a:t>Integration of ethics and action</a:t>
            </a:r>
          </a:p>
          <a:p>
            <a:r>
              <a:t>Path to peace and justice</a:t>
            </a:r>
          </a:p>
          <a:p>
            <a:r>
              <a:t>Relevance through creative application</a:t>
            </a:r>
          </a:p>
        </p:txBody>
      </p:sp>
      <p:pic>
        <p:nvPicPr>
          <p:cNvPr id="2097165" name="Picture 3" descr="gpf_logo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229600" y="91440"/>
            <a:ext cx="731520" cy="731520"/>
          </a:xfrm>
          <a:prstGeom prst="rect"/>
        </p:spPr>
      </p:pic>
      <p:sp>
        <p:nvSpPr>
          <p:cNvPr id="1048632" name="TextBox 4"/>
          <p:cNvSpPr txBox="1"/>
          <p:nvPr/>
        </p:nvSpPr>
        <p:spPr>
          <a:xfrm>
            <a:off x="457200" y="6126480"/>
            <a:ext cx="8229600" cy="274320"/>
          </a:xfrm>
          <a:prstGeom prst="rect"/>
          <a:noFill/>
        </p:spPr>
        <p:txBody>
          <a:bodyPr wrap="none">
            <a:spAutoFit/>
          </a:bodyPr>
          <a:p>
            <a:pPr algn="l"/>
            <a:r>
              <a:rPr sz="1000"/>
              <a:t>www.gpfmadras.org | gpfchennai@gmail.com | +91 9962860350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Macintosh PowerPoint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SM-M215F</dc:creator>
  <cp:lastModifiedBy>Steve Canny</cp:lastModifiedBy>
  <dcterms:created xsi:type="dcterms:W3CDTF">2013-01-26T22:14:16Z</dcterms:created>
  <dcterms:modified xsi:type="dcterms:W3CDTF">2026-02-21T14:15:00Z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ce238f5fc33145f2af39611267e0b0f6</vt:lpwstr>
  </property>
</Properties>
</file>